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68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61DD-697F-4569-81FC-78F7A7189AA5}" type="datetimeFigureOut">
              <a:rPr lang="en-US" smtClean="0"/>
              <a:pPr/>
              <a:t>8/6/2013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D5C7C-7553-4B1B-9740-C80ACCFD67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J:\Wallpaper\lito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1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cvnvox iv¯Ívi A`„k¨ euvK ( 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NewRomanPS-BoldMT"/>
              </a:rPr>
              <a:t>Blind turns on hilly roads):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86000"/>
            <a:ext cx="7010400" cy="38360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err="1" smtClean="0">
                <a:latin typeface="SabrenaTonnyMJ"/>
              </a:rPr>
              <a:t>weea©b</a:t>
            </a:r>
            <a:r>
              <a:rPr lang="en-US" sz="7200" dirty="0" smtClean="0">
                <a:latin typeface="SabrenaTonnyMJ"/>
              </a:rPr>
              <a:t> (</a:t>
            </a:r>
            <a:r>
              <a:rPr lang="en-US" sz="6000" dirty="0" smtClean="0">
                <a:latin typeface="TimesNewRomanPS-BoldMT"/>
              </a:rPr>
              <a:t>Magnification)</a:t>
            </a:r>
            <a:endParaRPr lang="en-US" sz="8800" dirty="0"/>
          </a:p>
        </p:txBody>
      </p:sp>
      <p:sp>
        <p:nvSpPr>
          <p:cNvPr id="3" name="Rectangle 2"/>
          <p:cNvSpPr/>
          <p:nvPr/>
        </p:nvSpPr>
        <p:spPr>
          <a:xfrm>
            <a:off x="381000" y="4953000"/>
            <a:ext cx="8077200" cy="132343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cÖwZwe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‡¤^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i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 ˆ`N©¨ I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j¶e¯‘i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 ˆ`‡N©¨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i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AbycvZ‡K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 ˆ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iwLK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weea©b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ev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 ms‡¶‡c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weea©b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 </a:t>
            </a:r>
            <a:r>
              <a:rPr lang="en-US" sz="4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e‡j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|</a:t>
            </a:r>
            <a:endParaRPr lang="en-US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J:\image\images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4953000" cy="2971800"/>
          </a:xfrm>
          <a:prstGeom prst="rect">
            <a:avLst/>
          </a:prstGeom>
          <a:noFill/>
        </p:spPr>
      </p:pic>
      <p:grpSp>
        <p:nvGrpSpPr>
          <p:cNvPr id="4" name="Group 13"/>
          <p:cNvGrpSpPr/>
          <p:nvPr/>
        </p:nvGrpSpPr>
        <p:grpSpPr>
          <a:xfrm>
            <a:off x="1295400" y="5029200"/>
            <a:ext cx="5867400" cy="1408331"/>
            <a:chOff x="838200" y="4953000"/>
            <a:chExt cx="5867400" cy="1408331"/>
          </a:xfrm>
          <a:solidFill>
            <a:schemeClr val="bg1"/>
          </a:solidFill>
        </p:grpSpPr>
        <p:sp>
          <p:nvSpPr>
            <p:cNvPr id="7" name="TextBox 6"/>
            <p:cNvSpPr txBox="1"/>
            <p:nvPr/>
          </p:nvSpPr>
          <p:spPr>
            <a:xfrm>
              <a:off x="838200" y="5334000"/>
              <a:ext cx="16764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বিবর্ধন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 m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590800" y="5334000"/>
              <a:ext cx="5334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=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276600" y="5638800"/>
              <a:ext cx="3429000" cy="18366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352800" y="4953000"/>
              <a:ext cx="32004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প্রতিবিম্বের দৈর্ঘ্য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ĺ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5200" y="5715000"/>
              <a:ext cx="2895600" cy="64633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লক্ষ্য বস্তুর দৈর্ঘ্য </a:t>
              </a:r>
              <a:r>
                <a:rPr lang="en-US" sz="3600" dirty="0" smtClean="0">
                  <a:latin typeface="NikoshBAN" pitchFamily="2" charset="0"/>
                  <a:cs typeface="NikoshBAN" pitchFamily="2" charset="0"/>
                </a:rPr>
                <a:t>l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0" y="52578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যদি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দৈর্ঘ্যের একটি বস্তুর জন্য কোন দর্পন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</a:t>
            </a:r>
            <a:r>
              <a:rPr lang="en-US" sz="2800" dirty="0" smtClean="0">
                <a:latin typeface="Verdana"/>
                <a:cs typeface="NikoshBAN" pitchFamily="2" charset="0"/>
              </a:rPr>
              <a:t>́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দৈর্ঘ্যের একটি প্রতিবিম্ব গঠিত হয় তবে ঐ বস্তুর বিবর্ধন হবে লক্ষ্য বস্তুর দৈর্ঘ্য ও বিম্বের দৈর্ঘ্যের অনুপাত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685800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: 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J:\image\Clip Art\58294main_The.Brain.in.Space-page-21-asian-girl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58000" y="-38099"/>
            <a:ext cx="1828799" cy="2628899"/>
          </a:xfrm>
          <a:prstGeom prst="rect">
            <a:avLst/>
          </a:prstGeom>
          <a:noFill/>
        </p:spPr>
      </p:pic>
      <p:pic>
        <p:nvPicPr>
          <p:cNvPr id="4099" name="Picture 3" descr="J:\image\Clip Art\jetxee_people_near_a_blackboard_3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2400"/>
            <a:ext cx="2133600" cy="3352799"/>
          </a:xfrm>
          <a:prstGeom prst="rect">
            <a:avLst/>
          </a:prstGeom>
          <a:noFill/>
        </p:spPr>
      </p:pic>
      <p:pic>
        <p:nvPicPr>
          <p:cNvPr id="1026" name="Picture 2" descr="J:\image\mirror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2362200"/>
            <a:ext cx="2133599" cy="21150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J:\image\mirror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2362200"/>
            <a:ext cx="2286000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1447800" y="5029201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চিতেরে দর্পন দুটির ব্যবহার লিখ ।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533400" y="228601"/>
            <a:ext cx="7924800" cy="3048000"/>
            <a:chOff x="457200" y="380999"/>
            <a:chExt cx="7924800" cy="3209134"/>
          </a:xfrm>
        </p:grpSpPr>
        <p:pic>
          <p:nvPicPr>
            <p:cNvPr id="5122" name="Picture 2" descr="J:\image\60UW5YCAITSFVHCATIAPI3CA4JFDAVCAZQP9B1CAM0U4XCCA5QP583CAPLHVSHCASZ88YUCABKQZEQCA4GUZI9CAOHAUK0CAMLKAAXCAPRUYZHCARAWAQWCAUXP92QCA48XWZOCAT4APD5CA0EYNLECASUFZLU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380999"/>
              <a:ext cx="7924800" cy="3209134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590800" y="1167086"/>
              <a:ext cx="3581400" cy="10110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r>
                <a:rPr lang="bn-BD" sz="7200" b="1" dirty="0" smtClean="0">
                  <a:ln w="11430"/>
                  <a:solidFill>
                    <a:srgbClr val="7030A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দলীয় কাজ</a:t>
              </a:r>
              <a:endParaRPr lang="en-US" sz="7200" b="1" dirty="0">
                <a:ln w="11430"/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524250"/>
            <a:ext cx="38576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228600" y="464820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j¶e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¯‘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NewRomanPSMT"/>
              </a:rPr>
              <a:t>O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`c©‡Yi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hZ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mvg‡b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Aew¯’Z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,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cÖwZwe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¤^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NewRomanPSMT"/>
              </a:rPr>
              <a:t>I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`c©‡Yi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wVK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ZZUv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wcQ‡b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MwVZ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nq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|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চিত্রটি থেকে দেখাও যে, 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228600"/>
            <a:ext cx="8763000" cy="6477000"/>
            <a:chOff x="0" y="0"/>
            <a:chExt cx="9144000" cy="6858000"/>
          </a:xfrm>
        </p:grpSpPr>
        <p:pic>
          <p:nvPicPr>
            <p:cNvPr id="3074" name="Picture 2" descr="J:\Wallpaper\3d-villain-powerpoint-background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2743200" y="2514600"/>
              <a:ext cx="36576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bn-BD" sz="8000" b="1" dirty="0" smtClean="0">
                  <a:ln w="11430"/>
                  <a:solidFill>
                    <a:srgbClr val="FF000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latin typeface="Siyam Rupali" pitchFamily="2" charset="0"/>
                  <a:cs typeface="Siyam Rupali" pitchFamily="2" charset="0"/>
                </a:rPr>
                <a:t>মূল্যায়ন</a:t>
              </a:r>
              <a:endParaRPr lang="en-US" sz="8000" b="1" dirty="0">
                <a:ln w="11430"/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iyam Rupali" pitchFamily="2" charset="0"/>
                <a:cs typeface="Siyam Rupali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810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১।উত্তল দর্পন কোথায় ব্যবহার করা হয় ?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5240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ক. গাড়িতে 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1524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খ.সৌরচুল্লিতে 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3622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গ. টর্চ লাইটে 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2362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গ. রাডরে  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24200"/>
            <a:ext cx="8915400" cy="7694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olaimanLipi" pitchFamily="65" charset="0"/>
                <a:cs typeface="SolaimanLipi" pitchFamily="65" charset="0"/>
              </a:rPr>
              <a:t>২. সমতল দর্পনে সৃষ্ট প্রতিবিম্ব-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962400"/>
            <a:ext cx="5181600" cy="584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SolaimanLipi" pitchFamily="65" charset="0"/>
                <a:cs typeface="SolaimanLipi" pitchFamily="65" charset="0"/>
              </a:rPr>
              <a:t>i</a:t>
            </a:r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.</a:t>
            </a:r>
            <a:r>
              <a:rPr lang="bn-BD" sz="3200" dirty="0" smtClean="0">
                <a:latin typeface="SolaimanLipi" pitchFamily="65" charset="0"/>
                <a:cs typeface="SolaimanLipi" pitchFamily="65" charset="0"/>
              </a:rPr>
              <a:t>আকারে লক্ষ্য বস্তুর সমান </a:t>
            </a:r>
            <a:endParaRPr lang="en-US" sz="32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5181600" cy="584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ii. </a:t>
            </a:r>
            <a:r>
              <a:rPr lang="bn-BD" sz="3200" dirty="0" smtClean="0">
                <a:latin typeface="SolaimanLipi" pitchFamily="65" charset="0"/>
                <a:cs typeface="SolaimanLipi" pitchFamily="65" charset="0"/>
              </a:rPr>
              <a:t>পর্দায় গঠণ করা যায় </a:t>
            </a:r>
            <a:endParaRPr lang="en-US" sz="32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81600"/>
            <a:ext cx="9144000" cy="584775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SolaimanLipi" pitchFamily="65" charset="0"/>
                <a:cs typeface="SolaimanLipi" pitchFamily="65" charset="0"/>
              </a:rPr>
              <a:t>iii. </a:t>
            </a:r>
            <a:r>
              <a:rPr lang="bn-BD" sz="3200" dirty="0" smtClean="0">
                <a:latin typeface="SolaimanLipi" pitchFamily="65" charset="0"/>
                <a:cs typeface="SolaimanLipi" pitchFamily="65" charset="0"/>
              </a:rPr>
              <a:t>দর্পন থেকে বস্তুর দূরত্বের সমান দূরত্বে গঠিত হয়। </a:t>
            </a:r>
            <a:endParaRPr lang="en-US" sz="32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867400"/>
            <a:ext cx="205740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ক.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i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ও 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ii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5867400"/>
            <a:ext cx="220980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খ. 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ii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ও 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iii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5867400"/>
            <a:ext cx="190500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গ.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i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ও 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iii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5867400"/>
            <a:ext cx="2286000" cy="64633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ঘ. </a:t>
            </a:r>
            <a:r>
              <a:rPr lang="en-US" sz="3600" dirty="0" err="1" smtClean="0">
                <a:latin typeface="SolaimanLipi" pitchFamily="65" charset="0"/>
                <a:cs typeface="SolaimanLipi" pitchFamily="65" charset="0"/>
              </a:rPr>
              <a:t>i,ii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ও </a:t>
            </a:r>
            <a:r>
              <a:rPr lang="en-US" sz="3600" dirty="0" smtClean="0">
                <a:latin typeface="SolaimanLipi" pitchFamily="65" charset="0"/>
                <a:cs typeface="SolaimanLipi" pitchFamily="65" charset="0"/>
              </a:rPr>
              <a:t>iii</a:t>
            </a:r>
            <a:r>
              <a:rPr lang="bn-BD" sz="3600" dirty="0" smtClean="0">
                <a:latin typeface="SolaimanLipi" pitchFamily="65" charset="0"/>
                <a:cs typeface="SolaimanLipi" pitchFamily="65" charset="0"/>
              </a:rPr>
              <a:t> </a:t>
            </a:r>
            <a:endParaRPr lang="en-US" sz="3600" dirty="0"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066800" y="2590800"/>
            <a:ext cx="6858000" cy="2743200"/>
            <a:chOff x="1356947" y="533400"/>
            <a:chExt cx="7253653" cy="2743200"/>
          </a:xfrm>
        </p:grpSpPr>
        <p:pic>
          <p:nvPicPr>
            <p:cNvPr id="7171" name="Picture 3" descr="J:\image\Clip Art\Art\tomas_arad_home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6947" y="533400"/>
              <a:ext cx="2775438" cy="27432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4114800" y="685800"/>
              <a:ext cx="44958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r>
                <a:rPr lang="bn-BD" sz="66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SolaimanLipi" pitchFamily="65" charset="0"/>
                  <a:cs typeface="SolaimanLipi" pitchFamily="65" charset="0"/>
                </a:rPr>
                <a:t>বাড়ীর কাজ </a:t>
              </a:r>
              <a:endPara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65" charset="0"/>
                <a:cs typeface="SolaimanLipi" pitchFamily="65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81000" y="50292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নিরাপদ ড্রাইভিং ও পাহাড়ী অদৃশ্য বাঁকা পথে চলতে দর্পনের ভূমিকা বিশ্লেষণ কর ।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1" y="2286000"/>
            <a:ext cx="6172200" cy="271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Wallpaper\liton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152400"/>
            <a:ext cx="8880959" cy="655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image\REFLECTION OF LIGHT\mirror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990600"/>
            <a:ext cx="3606800" cy="2381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1" name="Picture 3" descr="J:\image\REFLECTION OF LIGHT\headmirro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990600"/>
            <a:ext cx="2685307" cy="2057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3" name="Picture 5" descr="J:\image\REFLECTION OF LIGHT\mirror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627120"/>
            <a:ext cx="2590800" cy="2316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914400" y="441960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চিত্র গুলোতে দর্পনের কী দেখানো হচ্ছে ?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4419600"/>
            <a:ext cx="4191000" cy="12003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olaimanLipi" pitchFamily="65" charset="0"/>
                <a:cs typeface="SolaimanLipi" pitchFamily="65" charset="0"/>
              </a:rPr>
              <a:t>চিত্র গুলোতে দর্পনের ব্যবহার দেখানো হচ্ছে। 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65" charset="0"/>
              <a:cs typeface="SolaimanLipi" pitchFamily="6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0" y="0"/>
            <a:ext cx="2438400" cy="2667000"/>
          </a:xfrm>
          <a:prstGeom prst="sun">
            <a:avLst>
              <a:gd name="adj" fmla="val 23710"/>
            </a:avLst>
          </a:prstGeom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Siyam Rupali" pitchFamily="2" charset="0"/>
                <a:cs typeface="Siyam Rupali" pitchFamily="2" charset="0"/>
              </a:rPr>
              <a:t>পাঠ </a:t>
            </a:r>
            <a:endParaRPr lang="en-US" sz="4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2362200" y="762000"/>
            <a:ext cx="2362200" cy="1905000"/>
          </a:xfrm>
          <a:prstGeom prst="sun">
            <a:avLst>
              <a:gd name="adj" fmla="val 13387"/>
            </a:avLst>
          </a:prstGeom>
          <a:ln>
            <a:solidFill>
              <a:srgbClr val="FFFF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Siyam Rupali" pitchFamily="2" charset="0"/>
                <a:cs typeface="Siyam Rupali" pitchFamily="2" charset="0"/>
              </a:rPr>
              <a:t>শি </a:t>
            </a:r>
            <a:endParaRPr lang="en-US" sz="6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4724400" y="762000"/>
            <a:ext cx="2133600" cy="1905000"/>
          </a:xfrm>
          <a:prstGeom prst="sun">
            <a:avLst>
              <a:gd name="adj" fmla="val 12500"/>
            </a:avLst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Siyam Rupali" pitchFamily="2" charset="0"/>
                <a:cs typeface="Siyam Rupali" pitchFamily="2" charset="0"/>
              </a:rPr>
              <a:t>রো </a:t>
            </a:r>
            <a:endParaRPr lang="en-US" sz="6000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705600" y="0"/>
            <a:ext cx="2438400" cy="2667000"/>
          </a:xfrm>
          <a:prstGeom prst="sun">
            <a:avLst/>
          </a:prstGeom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Siyam Rupali" pitchFamily="2" charset="0"/>
                <a:cs typeface="Siyam Rupali" pitchFamily="2" charset="0"/>
              </a:rPr>
              <a:t>নাম</a:t>
            </a:r>
            <a:endParaRPr lang="en-US" sz="4000" dirty="0">
              <a:latin typeface="Siyam Rupali" pitchFamily="2" charset="0"/>
              <a:cs typeface="Siyam Rupali" pitchFamily="2" charset="0"/>
            </a:endParaRPr>
          </a:p>
        </p:txBody>
      </p:sp>
      <p:grpSp>
        <p:nvGrpSpPr>
          <p:cNvPr id="6" name="Group 7"/>
          <p:cNvGrpSpPr/>
          <p:nvPr/>
        </p:nvGrpSpPr>
        <p:grpSpPr>
          <a:xfrm>
            <a:off x="0" y="3524250"/>
            <a:ext cx="9144000" cy="2266950"/>
            <a:chOff x="0" y="2590800"/>
            <a:chExt cx="9144000" cy="2266950"/>
          </a:xfrm>
        </p:grpSpPr>
        <p:pic>
          <p:nvPicPr>
            <p:cNvPr id="3074" name="Picture 2" descr="J:\Wallpaper\wood-engraving-art-frame-powerpoint-backgrounds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2590800"/>
              <a:ext cx="9144000" cy="22669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09600" y="2800350"/>
              <a:ext cx="78486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115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দর্পনের ব্যবহার </a:t>
              </a:r>
              <a:endParaRPr lang="en-US" sz="11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066800"/>
            <a:ext cx="723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পাঠ শেষে শিক্ষার্থীরা -</a:t>
            </a:r>
            <a:endParaRPr lang="en-US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9864" y="2345938"/>
            <a:ext cx="5788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yam Rupali" pitchFamily="2" charset="0"/>
                <a:cs typeface="Siyam Rupali" pitchFamily="2" charset="0"/>
              </a:rPr>
              <a:t>১</a:t>
            </a:r>
            <a:r>
              <a:rPr lang="bn-BD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। </a:t>
            </a:r>
            <a:r>
              <a:rPr lang="pt-BR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`c©‡Yi e¨envi e¨vL¨v Ki‡Z cvie|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2971800"/>
            <a:ext cx="624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yam Rupali" pitchFamily="2" charset="0"/>
                <a:cs typeface="Siyam Rupali" pitchFamily="2" charset="0"/>
              </a:rPr>
              <a:t>২।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mgZj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I †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Mvjxq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`c©‡Y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cÖwZwe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¤^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m„wói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wKQz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endParaRPr lang="bn-BD" sz="32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abrenaTonnyMJ"/>
            </a:endParaRPr>
          </a:p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    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mvaviY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NUbv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e¨vL¨v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Ki‡Z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cvie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|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3962400"/>
            <a:ext cx="42049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yam Rupali" pitchFamily="2" charset="0"/>
                <a:cs typeface="Siyam Rupali" pitchFamily="2" charset="0"/>
              </a:rPr>
              <a:t>৩।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weea©b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e¨vL¨v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Ki‡Z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cvie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|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45720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iyam Rupali" pitchFamily="2" charset="0"/>
                <a:cs typeface="Siyam Rupali" pitchFamily="2" charset="0"/>
              </a:rPr>
              <a:t>৪।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Avgv‡`i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Rxe‡b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wewfboe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Av‡jvKxq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NUbvi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</a:p>
          <a:p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  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cÖfve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Ges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G‡`i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Ae`vb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Dcjwä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Ki‡Z</a:t>
            </a:r>
            <a:r>
              <a:rPr lang="en-US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</a:t>
            </a:r>
            <a:r>
              <a:rPr lang="en-US" sz="32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cvie</a:t>
            </a:r>
            <a:r>
              <a:rPr lang="bn-BD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abrenaTonnyMJ"/>
              </a:rPr>
              <a:t> ।</a:t>
            </a:r>
            <a:endParaRPr lang="en-US" sz="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727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`c©‡Yi </a:t>
            </a:r>
            <a:r>
              <a:rPr lang="en-US" sz="5400" b="1" u="sng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e¨envi</a:t>
            </a:r>
            <a:r>
              <a:rPr lang="bn-BD" sz="5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 </a:t>
            </a:r>
            <a:r>
              <a:rPr lang="bn-BD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(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Uses of Mirror</a:t>
            </a:r>
            <a:r>
              <a:rPr lang="bn-BD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NewRomanPS-BoldMT"/>
              </a:rPr>
              <a:t>)</a:t>
            </a:r>
            <a:endParaRPr 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1066800"/>
            <a:ext cx="2948243" cy="1015663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6000" b="1" dirty="0" err="1" smtClean="0">
                <a:latin typeface="SabrenaTonnyMJ"/>
              </a:rPr>
              <a:t>mgZj</a:t>
            </a:r>
            <a:r>
              <a:rPr lang="en-US" sz="6000" b="1" dirty="0" smtClean="0">
                <a:latin typeface="SabrenaTonnyMJ"/>
              </a:rPr>
              <a:t> `</a:t>
            </a:r>
            <a:r>
              <a:rPr lang="en-US" sz="6000" b="1" dirty="0" err="1" smtClean="0">
                <a:latin typeface="SabrenaTonnyMJ"/>
              </a:rPr>
              <a:t>c©Y</a:t>
            </a:r>
            <a:endParaRPr lang="en-US" sz="8000" dirty="0"/>
          </a:p>
        </p:txBody>
      </p:sp>
      <p:pic>
        <p:nvPicPr>
          <p:cNvPr id="4098" name="Picture 2" descr="J:\image\REFLECTION OF LIGHT\mirro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514600"/>
            <a:ext cx="4419600" cy="365998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099" name="Picture 3" descr="J:\image\REFLECTION OF LIGHT\mirror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2438400"/>
            <a:ext cx="5209123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" name="Group 8"/>
          <p:cNvGrpSpPr/>
          <p:nvPr/>
        </p:nvGrpSpPr>
        <p:grpSpPr>
          <a:xfrm>
            <a:off x="1752600" y="2362200"/>
            <a:ext cx="5334000" cy="3886200"/>
            <a:chOff x="1544097" y="6398849"/>
            <a:chExt cx="5388428" cy="4243387"/>
          </a:xfrm>
        </p:grpSpPr>
        <p:pic>
          <p:nvPicPr>
            <p:cNvPr id="4100" name="Picture 4" descr="J:\image\REFLECTION OF LIGHT\Magic Mirror in Mirror, Mirror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44097" y="6398849"/>
              <a:ext cx="5388428" cy="4243387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2207288" y="10135487"/>
              <a:ext cx="3949840" cy="47886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>
                  <a:latin typeface="Siyam Rupali" pitchFamily="2" charset="0"/>
                  <a:cs typeface="Siyam Rupali" pitchFamily="2" charset="0"/>
                </a:rPr>
                <a:t>নাটক , চলচিত্রের সুটিং </a:t>
              </a:r>
              <a:endParaRPr lang="en-US" sz="2400" dirty="0">
                <a:latin typeface="Siyam Rupali" pitchFamily="2" charset="0"/>
                <a:cs typeface="Siyam Rupali" pitchFamily="2" charset="0"/>
              </a:endParaRPr>
            </a:p>
          </p:txBody>
        </p:sp>
      </p:grpSp>
      <p:pic>
        <p:nvPicPr>
          <p:cNvPr id="4101" name="Picture 5" descr="J:\image\REFLECTION OF LIGHT\images1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76400" y="2286000"/>
            <a:ext cx="5410201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J:\image\Science\ib_physics_notes_formation_of_image_by_a_plane_mirror_html_m9b05f8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2819400"/>
            <a:ext cx="4572000" cy="2971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3" name="Picture 3" descr="J:\image\REFLECTION OF LIGHT\Mirror 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2514600"/>
            <a:ext cx="5181600" cy="34718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J:\image\REFLECTION OF LIGHT\mirror_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438400"/>
            <a:ext cx="5181600" cy="3581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5" name="Picture 5" descr="J:\image\REFLECTION OF LIGHT\Mirror 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0600" y="2446334"/>
            <a:ext cx="5410200" cy="380206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6" name="Picture 6" descr="J:\image\REFLECTION OF LIGHT\mirror1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" y="2362200"/>
            <a:ext cx="5715001" cy="40921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7" name="Picture 7" descr="J:\image\REFLECTION OF LIGHT\Mirror5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1999" y="2286000"/>
            <a:ext cx="5709993" cy="4267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304800" y="-893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`c©‡Yi </a:t>
            </a:r>
            <a:r>
              <a:rPr lang="en-US" sz="5400" b="1" u="sng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e¨envi</a:t>
            </a:r>
            <a:r>
              <a:rPr lang="bn-BD" sz="5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 </a:t>
            </a:r>
            <a:r>
              <a:rPr lang="bn-BD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(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Uses of Mirror</a:t>
            </a:r>
            <a:r>
              <a:rPr lang="bn-BD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NewRomanPS-BoldMT"/>
              </a:rPr>
              <a:t>)</a:t>
            </a:r>
            <a:endParaRPr 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00" y="753070"/>
            <a:ext cx="286677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SabrenaTonnyMJ"/>
              </a:rPr>
              <a:t>AeZj</a:t>
            </a:r>
            <a:r>
              <a:rPr lang="en-US" sz="5400" b="1" dirty="0" smtClean="0">
                <a:latin typeface="SabrenaTonnyMJ"/>
              </a:rPr>
              <a:t> `</a:t>
            </a:r>
            <a:r>
              <a:rPr lang="en-US" sz="5400" b="1" dirty="0" err="1" smtClean="0">
                <a:latin typeface="SabrenaTonnyMJ"/>
              </a:rPr>
              <a:t>c©Y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J:\image\REFLECTION OF LIGHT\mirror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4229"/>
            <a:ext cx="7924800" cy="412037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147" name="Picture 3" descr="J:\image\REFLECTION OF LIGHT\mirror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133600"/>
            <a:ext cx="7924800" cy="4191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148" name="Picture 4" descr="J:\image\REFLECTION OF LIGHT\Mirror 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2133601"/>
            <a:ext cx="7924800" cy="419099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6149" name="Picture 5" descr="J:\image\mirror17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599" y="2133600"/>
            <a:ext cx="7924801" cy="4191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304800" y="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`c©‡Yi </a:t>
            </a:r>
            <a:r>
              <a:rPr lang="en-US" sz="5400" b="1" u="sng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e¨envi</a:t>
            </a:r>
            <a:r>
              <a:rPr lang="bn-BD" sz="5400" b="1" u="sng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 </a:t>
            </a:r>
            <a:r>
              <a:rPr lang="bn-BD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abrenaTonnyMJ"/>
              </a:rPr>
              <a:t>(</a:t>
            </a:r>
            <a:r>
              <a:rPr lang="en-US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Uses of Mirror</a:t>
            </a:r>
            <a:r>
              <a:rPr lang="bn-BD" sz="4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NewRomanPS-BoldMT"/>
              </a:rPr>
              <a:t>)</a:t>
            </a:r>
            <a:endParaRPr lang="en-US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5600" y="762001"/>
            <a:ext cx="2579552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000" b="1" dirty="0" err="1" smtClean="0">
                <a:latin typeface="SabrenaTonnyMJ"/>
              </a:rPr>
              <a:t>DËj</a:t>
            </a:r>
            <a:r>
              <a:rPr lang="en-US" sz="6000" b="1" dirty="0" smtClean="0">
                <a:latin typeface="SabrenaTonnyMJ"/>
              </a:rPr>
              <a:t> `</a:t>
            </a:r>
            <a:r>
              <a:rPr lang="en-US" sz="6000" b="1" dirty="0" err="1" smtClean="0">
                <a:latin typeface="SabrenaTonnyMJ"/>
              </a:rPr>
              <a:t>c©Y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J:\image\REFLECTION OF LIGHT\AlwaysUseYourMirro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981200"/>
            <a:ext cx="6029325" cy="38766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2" name="Picture 4" descr="J:\image\REFLECTION OF LIGHT\How-to-Adjust-Mirrors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981200"/>
            <a:ext cx="6072051" cy="3886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173" name="Picture 5" descr="J:\image\REFLECTION OF LIGHT\convex u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981200"/>
            <a:ext cx="6172200" cy="3962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533400" y="304800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wbivc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`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WªvBwfs</a:t>
            </a:r>
            <a:r>
              <a:rPr lang="bn-BD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abrenaTonnyMJ"/>
              </a:rPr>
              <a:t>  - 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NewRomanPS-BoldMT"/>
              </a:rPr>
              <a:t>Safe driving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J:\image\car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1981200"/>
            <a:ext cx="6172200" cy="4114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 7"/>
          <p:cNvSpPr/>
          <p:nvPr/>
        </p:nvSpPr>
        <p:spPr>
          <a:xfrm>
            <a:off x="4114800" y="3352800"/>
            <a:ext cx="1371600" cy="1295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340</Words>
  <Application>Microsoft Office PowerPoint</Application>
  <PresentationFormat>On-screen Show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AR-COM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ATHAUR</dc:creator>
  <cp:lastModifiedBy>ATHAUR</cp:lastModifiedBy>
  <cp:revision>41</cp:revision>
  <dcterms:created xsi:type="dcterms:W3CDTF">2013-08-05T12:25:24Z</dcterms:created>
  <dcterms:modified xsi:type="dcterms:W3CDTF">2013-08-06T14:42:06Z</dcterms:modified>
</cp:coreProperties>
</file>